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8" r:id="rId5"/>
    <p:sldId id="260" r:id="rId6"/>
    <p:sldId id="269" r:id="rId7"/>
    <p:sldId id="264" r:id="rId8"/>
    <p:sldId id="265" r:id="rId9"/>
    <p:sldId id="267" r:id="rId10"/>
    <p:sldId id="262"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9" d="100"/>
          <a:sy n="79" d="100"/>
        </p:scale>
        <p:origin x="16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6FEC586-ED9D-40C5-BA9C-E40C12B78A5A}" type="datetimeFigureOut">
              <a:rPr lang="en-US" smtClean="0"/>
              <a:t>9/22/2015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3051376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FEC586-ED9D-40C5-BA9C-E40C12B78A5A}" type="datetimeFigureOut">
              <a:rPr lang="en-US" smtClean="0"/>
              <a:t>9/22/2015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1387823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FEC586-ED9D-40C5-BA9C-E40C12B78A5A}" type="datetimeFigureOut">
              <a:rPr lang="en-US" smtClean="0"/>
              <a:t>9/22/2015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1951175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FEC586-ED9D-40C5-BA9C-E40C12B78A5A}" type="datetimeFigureOut">
              <a:rPr lang="en-US" smtClean="0"/>
              <a:t>9/22/2015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1023622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FEC586-ED9D-40C5-BA9C-E40C12B78A5A}" type="datetimeFigureOut">
              <a:rPr lang="en-US" smtClean="0"/>
              <a:t>9/22/2015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202283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6FEC586-ED9D-40C5-BA9C-E40C12B78A5A}" type="datetimeFigureOut">
              <a:rPr lang="en-US" smtClean="0"/>
              <a:t>9/22/2015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1392454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6FEC586-ED9D-40C5-BA9C-E40C12B78A5A}" type="datetimeFigureOut">
              <a:rPr lang="en-US" smtClean="0"/>
              <a:t>9/22/2015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670650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FEC586-ED9D-40C5-BA9C-E40C12B78A5A}" type="datetimeFigureOut">
              <a:rPr lang="en-US" smtClean="0"/>
              <a:t>9/22/2015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3535192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FEC586-ED9D-40C5-BA9C-E40C12B78A5A}" type="datetimeFigureOut">
              <a:rPr lang="en-US" smtClean="0"/>
              <a:t>9/22/2015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2189736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FEC586-ED9D-40C5-BA9C-E40C12B78A5A}" type="datetimeFigureOut">
              <a:rPr lang="en-US" smtClean="0"/>
              <a:t>9/22/2015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3282075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FEC586-ED9D-40C5-BA9C-E40C12B78A5A}" type="datetimeFigureOut">
              <a:rPr lang="en-US" smtClean="0"/>
              <a:t>9/22/2015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047C9C-2480-4783-9F3C-4880980666A7}" type="slidenum">
              <a:rPr lang="en-US" smtClean="0"/>
              <a:t>‹#›</a:t>
            </a:fld>
            <a:endParaRPr lang="en-US"/>
          </a:p>
        </p:txBody>
      </p:sp>
    </p:spTree>
    <p:extLst>
      <p:ext uri="{BB962C8B-B14F-4D97-AF65-F5344CB8AC3E}">
        <p14:creationId xmlns:p14="http://schemas.microsoft.com/office/powerpoint/2010/main" val="3065696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FEC586-ED9D-40C5-BA9C-E40C12B78A5A}" type="datetimeFigureOut">
              <a:rPr lang="en-US" smtClean="0"/>
              <a:t>9/22/2015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047C9C-2480-4783-9F3C-4880980666A7}" type="slidenum">
              <a:rPr lang="en-US" smtClean="0"/>
              <a:t>‹#›</a:t>
            </a:fld>
            <a:endParaRPr lang="en-US"/>
          </a:p>
        </p:txBody>
      </p:sp>
    </p:spTree>
    <p:extLst>
      <p:ext uri="{BB962C8B-B14F-4D97-AF65-F5344CB8AC3E}">
        <p14:creationId xmlns:p14="http://schemas.microsoft.com/office/powerpoint/2010/main" val="3045276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jacobinmag.com/2015/03/hillary-clinton-womens-rights-feminism/" TargetMode="External"/><Relationship Id="rId2" Type="http://schemas.openxmlformats.org/officeDocument/2006/relationships/hyperlink" Target="http://www.merriam-webster.com/dictionary/feminism" TargetMode="External"/><Relationship Id="rId1" Type="http://schemas.openxmlformats.org/officeDocument/2006/relationships/slideLayout" Target="../slideLayouts/slideLayout2.xml"/><Relationship Id="rId6" Type="http://schemas.openxmlformats.org/officeDocument/2006/relationships/hyperlink" Target="http://www.huffingtonpost.com/dj-kalkutta/your-compliments-are-gros_b_6072678.html" TargetMode="External"/><Relationship Id="rId5" Type="http://schemas.openxmlformats.org/officeDocument/2006/relationships/hyperlink" Target="http://www.huffingtonpost.com/anna-quesse/im-done-being-quiet-about-feminism_b_6941890.html" TargetMode="External"/><Relationship Id="rId4" Type="http://schemas.openxmlformats.org/officeDocument/2006/relationships/hyperlink" Target="http://www.cleanvideosearch.com/media/action/yt/watch?v=XjJQBjWYDT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jacobinmag.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hyperlink" Target="http://www.huffingtonpost.com/anna-quesse/im-done-being-quiet-about-feminism_b_6941890.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huffingtonpost.com/dj-kalkutta/your-compliments-are-gros_b_6072678.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www.cleanvideosearch.com/media/action/yt/watch?v=XjJQBjWYDT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Feminism</a:t>
            </a:r>
            <a:endParaRPr lang="en-US" dirty="0"/>
          </a:p>
        </p:txBody>
      </p:sp>
      <p:sp>
        <p:nvSpPr>
          <p:cNvPr id="3" name="Subtitle 2"/>
          <p:cNvSpPr>
            <a:spLocks noGrp="1"/>
          </p:cNvSpPr>
          <p:nvPr>
            <p:ph type="subTitle" idx="1"/>
          </p:nvPr>
        </p:nvSpPr>
        <p:spPr/>
        <p:txBody>
          <a:bodyPr/>
          <a:lstStyle/>
          <a:p>
            <a:r>
              <a:rPr lang="en-US" dirty="0" smtClean="0"/>
              <a:t>By, Kelsey Channer</a:t>
            </a:r>
            <a:endParaRPr lang="en-US" dirty="0"/>
          </a:p>
        </p:txBody>
      </p:sp>
      <p:pic>
        <p:nvPicPr>
          <p:cNvPr id="4" name="Picture 3"/>
          <p:cNvPicPr>
            <a:picLocks noChangeAspect="1"/>
          </p:cNvPicPr>
          <p:nvPr/>
        </p:nvPicPr>
        <p:blipFill>
          <a:blip r:embed="rId2"/>
          <a:stretch>
            <a:fillRect/>
          </a:stretch>
        </p:blipFill>
        <p:spPr>
          <a:xfrm>
            <a:off x="1710282" y="3304032"/>
            <a:ext cx="2487575" cy="3208972"/>
          </a:xfrm>
          <a:prstGeom prst="rect">
            <a:avLst/>
          </a:prstGeom>
        </p:spPr>
      </p:pic>
      <p:pic>
        <p:nvPicPr>
          <p:cNvPr id="5" name="Picture 4"/>
          <p:cNvPicPr>
            <a:picLocks noChangeAspect="1"/>
          </p:cNvPicPr>
          <p:nvPr/>
        </p:nvPicPr>
        <p:blipFill>
          <a:blip r:embed="rId3"/>
          <a:stretch>
            <a:fillRect/>
          </a:stretch>
        </p:blipFill>
        <p:spPr>
          <a:xfrm>
            <a:off x="7961493" y="503873"/>
            <a:ext cx="3961052" cy="5600318"/>
          </a:xfrm>
          <a:prstGeom prst="rect">
            <a:avLst/>
          </a:prstGeom>
        </p:spPr>
      </p:pic>
    </p:spTree>
    <p:extLst>
      <p:ext uri="{BB962C8B-B14F-4D97-AF65-F5344CB8AC3E}">
        <p14:creationId xmlns:p14="http://schemas.microsoft.com/office/powerpoint/2010/main" val="2965101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“Feminism isn’t about making women stronger. Women are already strong. It’s about changing the way the world perceives that strength.” –G.D Anderson</a:t>
            </a:r>
            <a:endParaRPr lang="en-US" dirty="0"/>
          </a:p>
        </p:txBody>
      </p:sp>
    </p:spTree>
    <p:extLst>
      <p:ext uri="{BB962C8B-B14F-4D97-AF65-F5344CB8AC3E}">
        <p14:creationId xmlns:p14="http://schemas.microsoft.com/office/powerpoint/2010/main" val="39674945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Links</a:t>
            </a:r>
            <a:endParaRPr lang="en-US" dirty="0"/>
          </a:p>
        </p:txBody>
      </p:sp>
      <p:sp>
        <p:nvSpPr>
          <p:cNvPr id="3" name="Content Placeholder 2"/>
          <p:cNvSpPr>
            <a:spLocks noGrp="1"/>
          </p:cNvSpPr>
          <p:nvPr>
            <p:ph idx="1"/>
          </p:nvPr>
        </p:nvSpPr>
        <p:spPr/>
        <p:txBody>
          <a:bodyPr/>
          <a:lstStyle/>
          <a:p>
            <a:r>
              <a:rPr lang="en-US" dirty="0">
                <a:hlinkClick r:id="rId2"/>
              </a:rPr>
              <a:t>http://</a:t>
            </a:r>
            <a:r>
              <a:rPr lang="en-US" dirty="0" smtClean="0">
                <a:hlinkClick r:id="rId2"/>
              </a:rPr>
              <a:t>www.merriam-webster.com/dictionary/feminism</a:t>
            </a:r>
            <a:endParaRPr lang="en-US" dirty="0" smtClean="0"/>
          </a:p>
          <a:p>
            <a:r>
              <a:rPr lang="en-US" dirty="0">
                <a:hlinkClick r:id="rId3"/>
              </a:rPr>
              <a:t>https://www.jacobinmag.com/2015/03/hillary-clinton-womens-rights-feminism</a:t>
            </a:r>
            <a:r>
              <a:rPr lang="en-US" dirty="0" smtClean="0">
                <a:hlinkClick r:id="rId3"/>
              </a:rPr>
              <a:t>/</a:t>
            </a:r>
            <a:endParaRPr lang="en-US" dirty="0" smtClean="0"/>
          </a:p>
          <a:p>
            <a:r>
              <a:rPr lang="en-US" dirty="0" smtClean="0">
                <a:hlinkClick r:id="rId4"/>
              </a:rPr>
              <a:t>http</a:t>
            </a:r>
            <a:r>
              <a:rPr lang="en-US" dirty="0">
                <a:hlinkClick r:id="rId4"/>
              </a:rPr>
              <a:t>://</a:t>
            </a:r>
            <a:r>
              <a:rPr lang="en-US" dirty="0" smtClean="0">
                <a:hlinkClick r:id="rId4"/>
              </a:rPr>
              <a:t>www.cleanvideosearch.com/media/action/yt/watch?v=XjJQBjWYDTs</a:t>
            </a:r>
            <a:r>
              <a:rPr lang="en-US" dirty="0" smtClean="0"/>
              <a:t> </a:t>
            </a:r>
            <a:endParaRPr lang="en-US" dirty="0" smtClean="0"/>
          </a:p>
          <a:p>
            <a:r>
              <a:rPr lang="en-US" dirty="0">
                <a:hlinkClick r:id="rId5"/>
              </a:rPr>
              <a:t>http://</a:t>
            </a:r>
            <a:r>
              <a:rPr lang="en-US" dirty="0" smtClean="0">
                <a:hlinkClick r:id="rId5"/>
              </a:rPr>
              <a:t>www.huffingtonpost.com/anna-quesse/im-done-being-quiet-about-feminism_b_6941890.html</a:t>
            </a:r>
            <a:endParaRPr lang="en-US" dirty="0" smtClean="0"/>
          </a:p>
          <a:p>
            <a:r>
              <a:rPr lang="en-US" dirty="0">
                <a:hlinkClick r:id="rId6"/>
              </a:rPr>
              <a:t>http://</a:t>
            </a:r>
            <a:r>
              <a:rPr lang="en-US" dirty="0" smtClean="0">
                <a:hlinkClick r:id="rId6"/>
              </a:rPr>
              <a:t>www.huffingtonpost.com/dj-kalkutta/your-compliments-are-gros_b_6072678.html</a:t>
            </a:r>
            <a:r>
              <a:rPr lang="en-US" dirty="0" smtClean="0"/>
              <a:t> </a:t>
            </a:r>
          </a:p>
          <a:p>
            <a:endParaRPr lang="en-US" dirty="0" smtClean="0"/>
          </a:p>
          <a:p>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10332194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Feminism?</a:t>
            </a:r>
            <a:endParaRPr lang="en-US" dirty="0"/>
          </a:p>
        </p:txBody>
      </p:sp>
      <p:sp>
        <p:nvSpPr>
          <p:cNvPr id="3" name="Content Placeholder 2"/>
          <p:cNvSpPr>
            <a:spLocks noGrp="1"/>
          </p:cNvSpPr>
          <p:nvPr>
            <p:ph idx="1"/>
          </p:nvPr>
        </p:nvSpPr>
        <p:spPr/>
        <p:txBody>
          <a:bodyPr/>
          <a:lstStyle/>
          <a:p>
            <a:r>
              <a:rPr lang="en-US" dirty="0" smtClean="0"/>
              <a:t>Definition: The </a:t>
            </a:r>
            <a:r>
              <a:rPr lang="en-US" dirty="0"/>
              <a:t>belief that men and women should have equal rights and opportunities. </a:t>
            </a:r>
            <a:endParaRPr lang="en-US" dirty="0" smtClean="0"/>
          </a:p>
          <a:p>
            <a:pPr lvl="1"/>
            <a:r>
              <a:rPr lang="en-US" dirty="0" smtClean="0"/>
              <a:t>(</a:t>
            </a:r>
            <a:r>
              <a:rPr lang="en-US" dirty="0"/>
              <a:t>http://www.merriam-webster.com/dictionary/feminism) </a:t>
            </a:r>
            <a:r>
              <a:rPr lang="en-US" dirty="0" smtClean="0"/>
              <a:t> </a:t>
            </a:r>
          </a:p>
          <a:p>
            <a:r>
              <a:rPr lang="en-US" dirty="0" smtClean="0"/>
              <a:t>My definition: Feminism isn’t only having equal rights and opportunities as men, but also being treated equal socially. </a:t>
            </a:r>
            <a:endParaRPr lang="en-US" dirty="0"/>
          </a:p>
        </p:txBody>
      </p:sp>
      <p:pic>
        <p:nvPicPr>
          <p:cNvPr id="4" name="Picture 3"/>
          <p:cNvPicPr>
            <a:picLocks noChangeAspect="1"/>
          </p:cNvPicPr>
          <p:nvPr/>
        </p:nvPicPr>
        <p:blipFill>
          <a:blip r:embed="rId2"/>
          <a:stretch>
            <a:fillRect/>
          </a:stretch>
        </p:blipFill>
        <p:spPr>
          <a:xfrm>
            <a:off x="9760075" y="3048000"/>
            <a:ext cx="2431925" cy="3263900"/>
          </a:xfrm>
          <a:prstGeom prst="rect">
            <a:avLst/>
          </a:prstGeom>
        </p:spPr>
      </p:pic>
    </p:spTree>
    <p:extLst>
      <p:ext uri="{BB962C8B-B14F-4D97-AF65-F5344CB8AC3E}">
        <p14:creationId xmlns:p14="http://schemas.microsoft.com/office/powerpoint/2010/main" val="21275592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Hillary Clinton and Feminism</a:t>
            </a:r>
            <a:endParaRPr lang="en-US" dirty="0"/>
          </a:p>
        </p:txBody>
      </p:sp>
      <p:sp>
        <p:nvSpPr>
          <p:cNvPr id="3" name="Content Placeholder 2"/>
          <p:cNvSpPr>
            <a:spLocks noGrp="1"/>
          </p:cNvSpPr>
          <p:nvPr>
            <p:ph idx="1"/>
          </p:nvPr>
        </p:nvSpPr>
        <p:spPr/>
        <p:txBody>
          <a:bodyPr>
            <a:normAutofit/>
          </a:bodyPr>
          <a:lstStyle/>
          <a:p>
            <a:r>
              <a:rPr lang="en-US" dirty="0" smtClean="0"/>
              <a:t>Democratic presidential candidate, Hillary Clinton,  has been sufficiently using feminism in her campaigning. Why is Clinton such an advocate for women’s rights? According to </a:t>
            </a:r>
            <a:r>
              <a:rPr lang="en-US" dirty="0" smtClean="0">
                <a:hlinkClick r:id="rId2"/>
              </a:rPr>
              <a:t>www.jacobinmag.com</a:t>
            </a:r>
            <a:r>
              <a:rPr lang="en-US" dirty="0" smtClean="0"/>
              <a:t>, “sexist attacks that have targeted her…” are why she supports feminism. So the question becomes, why should WE support feminism? </a:t>
            </a:r>
            <a:r>
              <a:rPr lang="en-US" dirty="0" smtClean="0"/>
              <a:t> </a:t>
            </a:r>
          </a:p>
          <a:p>
            <a:endParaRPr lang="en-US" dirty="0"/>
          </a:p>
        </p:txBody>
      </p:sp>
    </p:spTree>
    <p:extLst>
      <p:ext uri="{BB962C8B-B14F-4D97-AF65-F5344CB8AC3E}">
        <p14:creationId xmlns:p14="http://schemas.microsoft.com/office/powerpoint/2010/main" val="13059641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pic>
        <p:nvPicPr>
          <p:cNvPr id="4" name="Content Placeholder 3"/>
          <p:cNvPicPr>
            <a:picLocks noGrp="1" noChangeAspect="1"/>
          </p:cNvPicPr>
          <p:nvPr>
            <p:ph type="pic" idx="1"/>
          </p:nvPr>
        </p:nvPicPr>
        <p:blipFill>
          <a:blip r:embed="rId2"/>
          <a:srcRect t="9438" b="9438"/>
          <a:stretch>
            <a:fillRect/>
          </a:stretch>
        </p:blipFill>
        <p:spPr>
          <a:prstGeom prst="rect">
            <a:avLst/>
          </a:prstGeom>
        </p:spPr>
      </p:pic>
      <p:sp>
        <p:nvSpPr>
          <p:cNvPr id="6" name="Text Placeholder 5"/>
          <p:cNvSpPr>
            <a:spLocks noGrp="1"/>
          </p:cNvSpPr>
          <p:nvPr>
            <p:ph type="body" sz="half" idx="2"/>
          </p:nvPr>
        </p:nvSpPr>
        <p:spPr/>
        <p:txBody>
          <a:bodyPr/>
          <a:lstStyle/>
          <a:p>
            <a:r>
              <a:rPr lang="en-US" dirty="0" smtClean="0"/>
              <a:t>“A protester waves a sign disrupting Clinton’s campaign speech in Salem, New Hampshire on January 7, </a:t>
            </a:r>
            <a:r>
              <a:rPr lang="en-US" dirty="0"/>
              <a:t>2008.” © Joe </a:t>
            </a:r>
            <a:r>
              <a:rPr lang="en-US" dirty="0" err="1"/>
              <a:t>Raedle</a:t>
            </a:r>
            <a:r>
              <a:rPr lang="en-US" dirty="0"/>
              <a:t>/Getty Images</a:t>
            </a:r>
            <a:endParaRPr lang="en-US" dirty="0" smtClean="0"/>
          </a:p>
          <a:p>
            <a:r>
              <a:rPr lang="en-US" dirty="0" smtClean="0"/>
              <a:t> </a:t>
            </a:r>
            <a:endParaRPr lang="en-US" dirty="0"/>
          </a:p>
        </p:txBody>
      </p:sp>
    </p:spTree>
    <p:extLst>
      <p:ext uri="{BB962C8B-B14F-4D97-AF65-F5344CB8AC3E}">
        <p14:creationId xmlns:p14="http://schemas.microsoft.com/office/powerpoint/2010/main" val="7030871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2933"/>
            <a:ext cx="10515600" cy="1325563"/>
          </a:xfrm>
        </p:spPr>
        <p:txBody>
          <a:bodyPr/>
          <a:lstStyle/>
          <a:p>
            <a:r>
              <a:rPr lang="en-US" dirty="0" smtClean="0"/>
              <a:t>Social Treatment </a:t>
            </a:r>
            <a:endParaRPr lang="en-US" dirty="0"/>
          </a:p>
        </p:txBody>
      </p:sp>
      <p:sp>
        <p:nvSpPr>
          <p:cNvPr id="3" name="Content Placeholder 2"/>
          <p:cNvSpPr>
            <a:spLocks noGrp="1"/>
          </p:cNvSpPr>
          <p:nvPr>
            <p:ph idx="1"/>
          </p:nvPr>
        </p:nvSpPr>
        <p:spPr/>
        <p:txBody>
          <a:bodyPr/>
          <a:lstStyle/>
          <a:p>
            <a:r>
              <a:rPr lang="en-US" dirty="0" smtClean="0"/>
              <a:t>It’s subtle, but it’s there.  </a:t>
            </a:r>
            <a:endParaRPr lang="en-US" dirty="0" smtClean="0"/>
          </a:p>
          <a:p>
            <a:r>
              <a:rPr lang="en-US" dirty="0" smtClean="0"/>
              <a:t>“It's </a:t>
            </a:r>
            <a:r>
              <a:rPr lang="en-US" dirty="0"/>
              <a:t>about the fact that I can't walk down the streets without getting hit on. I am so sick and tired of hearing obscenities whenever I walk down the </a:t>
            </a:r>
            <a:r>
              <a:rPr lang="en-US" dirty="0" smtClean="0"/>
              <a:t>street. What's </a:t>
            </a:r>
            <a:r>
              <a:rPr lang="en-US" dirty="0"/>
              <a:t>terrible is that women are so used to this. We're told to take this as a compliment. That it means we're pretty</a:t>
            </a:r>
            <a:r>
              <a:rPr lang="en-US" dirty="0" smtClean="0"/>
              <a:t>.” </a:t>
            </a:r>
          </a:p>
          <a:p>
            <a:pPr lvl="1"/>
            <a:r>
              <a:rPr lang="en-US" dirty="0">
                <a:hlinkClick r:id="rId2"/>
              </a:rPr>
              <a:t>http://</a:t>
            </a:r>
            <a:r>
              <a:rPr lang="en-US" dirty="0" smtClean="0">
                <a:hlinkClick r:id="rId2"/>
              </a:rPr>
              <a:t>www.huffingtonpost.com/anna-quesse/im-done-being-quiet-about-feminism_b_6941890.html</a:t>
            </a:r>
            <a:r>
              <a:rPr lang="en-US" dirty="0" smtClean="0"/>
              <a:t>  </a:t>
            </a:r>
            <a:endParaRPr lang="en-US" dirty="0"/>
          </a:p>
        </p:txBody>
      </p:sp>
    </p:spTree>
    <p:extLst>
      <p:ext uri="{BB962C8B-B14F-4D97-AF65-F5344CB8AC3E}">
        <p14:creationId xmlns:p14="http://schemas.microsoft.com/office/powerpoint/2010/main" val="3031541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There has been an outcry from men defending the harassers saying "They were just saying 'hello.'" If it was just an innocent "hello" or "you're beautiful" then it would be fair to say that those same men also extend the same greetings and compliments to others they see on the street including children, elderly women, and OTHER MEN</a:t>
            </a:r>
            <a:r>
              <a:rPr lang="en-US" dirty="0" smtClean="0"/>
              <a:t>.</a:t>
            </a:r>
          </a:p>
          <a:p>
            <a:pPr lvl="1"/>
            <a:r>
              <a:rPr lang="en-US" dirty="0">
                <a:hlinkClick r:id="rId2"/>
              </a:rPr>
              <a:t>http://</a:t>
            </a:r>
            <a:r>
              <a:rPr lang="en-US" dirty="0" smtClean="0">
                <a:hlinkClick r:id="rId2"/>
              </a:rPr>
              <a:t>www.huffingtonpost.com/dj-kalkutta/your-compliments-are-gros_b_6072678.html</a:t>
            </a:r>
            <a:r>
              <a:rPr lang="en-US" dirty="0" smtClean="0"/>
              <a:t> </a:t>
            </a:r>
            <a:endParaRPr lang="en-US" dirty="0"/>
          </a:p>
        </p:txBody>
      </p:sp>
    </p:spTree>
    <p:extLst>
      <p:ext uri="{BB962C8B-B14F-4D97-AF65-F5344CB8AC3E}">
        <p14:creationId xmlns:p14="http://schemas.microsoft.com/office/powerpoint/2010/main" val="1102590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26414" y="349444"/>
            <a:ext cx="4301490" cy="6072692"/>
          </a:xfrm>
          <a:prstGeom prst="rect">
            <a:avLst/>
          </a:prstGeom>
        </p:spPr>
      </p:pic>
      <p:pic>
        <p:nvPicPr>
          <p:cNvPr id="2" name="Picture 1"/>
          <p:cNvPicPr>
            <a:picLocks noChangeAspect="1"/>
          </p:cNvPicPr>
          <p:nvPr/>
        </p:nvPicPr>
        <p:blipFill>
          <a:blip r:embed="rId3"/>
          <a:stretch>
            <a:fillRect/>
          </a:stretch>
        </p:blipFill>
        <p:spPr>
          <a:xfrm>
            <a:off x="6023038" y="536067"/>
            <a:ext cx="5705475" cy="5200650"/>
          </a:xfrm>
          <a:prstGeom prst="rect">
            <a:avLst/>
          </a:prstGeom>
        </p:spPr>
      </p:pic>
    </p:spTree>
    <p:extLst>
      <p:ext uri="{BB962C8B-B14F-4D97-AF65-F5344CB8AC3E}">
        <p14:creationId xmlns:p14="http://schemas.microsoft.com/office/powerpoint/2010/main" val="35573236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41248" y="527304"/>
            <a:ext cx="5429250" cy="5863590"/>
          </a:xfrm>
          <a:prstGeom prst="rect">
            <a:avLst/>
          </a:prstGeom>
        </p:spPr>
      </p:pic>
      <p:pic>
        <p:nvPicPr>
          <p:cNvPr id="3" name="Picture 2"/>
          <p:cNvPicPr>
            <a:picLocks noChangeAspect="1"/>
          </p:cNvPicPr>
          <p:nvPr/>
        </p:nvPicPr>
        <p:blipFill>
          <a:blip r:embed="rId3"/>
          <a:stretch>
            <a:fillRect/>
          </a:stretch>
        </p:blipFill>
        <p:spPr>
          <a:xfrm>
            <a:off x="7071808" y="484442"/>
            <a:ext cx="4431344" cy="5906452"/>
          </a:xfrm>
          <a:prstGeom prst="rect">
            <a:avLst/>
          </a:prstGeom>
        </p:spPr>
      </p:pic>
    </p:spTree>
    <p:extLst>
      <p:ext uri="{BB962C8B-B14F-4D97-AF65-F5344CB8AC3E}">
        <p14:creationId xmlns:p14="http://schemas.microsoft.com/office/powerpoint/2010/main" val="3860211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Like a Girl</a:t>
            </a:r>
            <a:endParaRPr lang="en-US" dirty="0"/>
          </a:p>
        </p:txBody>
      </p:sp>
      <p:sp>
        <p:nvSpPr>
          <p:cNvPr id="3" name="Content Placeholder 2"/>
          <p:cNvSpPr>
            <a:spLocks noGrp="1"/>
          </p:cNvSpPr>
          <p:nvPr>
            <p:ph idx="1"/>
          </p:nvPr>
        </p:nvSpPr>
        <p:spPr/>
        <p:txBody>
          <a:bodyPr/>
          <a:lstStyle/>
          <a:p>
            <a:r>
              <a:rPr lang="en-US" dirty="0" smtClean="0">
                <a:hlinkClick r:id="rId2"/>
              </a:rPr>
              <a:t>http</a:t>
            </a:r>
            <a:r>
              <a:rPr lang="en-US" dirty="0">
                <a:hlinkClick r:id="rId2"/>
              </a:rPr>
              <a:t>://</a:t>
            </a:r>
            <a:r>
              <a:rPr lang="en-US" dirty="0" smtClean="0">
                <a:hlinkClick r:id="rId2"/>
              </a:rPr>
              <a:t>www.cleanvideosearch.com/media/action/yt/watch?v=XjJQBjWYDTs</a:t>
            </a:r>
            <a:r>
              <a:rPr lang="en-US" dirty="0"/>
              <a:t> </a:t>
            </a:r>
            <a:endParaRPr lang="en-US" dirty="0" smtClean="0"/>
          </a:p>
          <a:p>
            <a:endParaRPr lang="en-US" dirty="0"/>
          </a:p>
        </p:txBody>
      </p:sp>
    </p:spTree>
    <p:extLst>
      <p:ext uri="{BB962C8B-B14F-4D97-AF65-F5344CB8AC3E}">
        <p14:creationId xmlns:p14="http://schemas.microsoft.com/office/powerpoint/2010/main" val="940251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TotalTime>
  <Words>327</Words>
  <Application>Microsoft Office PowerPoint</Application>
  <PresentationFormat>Widescreen</PresentationFormat>
  <Paragraphs>29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Feminism</vt:lpstr>
      <vt:lpstr>What is Feminism?</vt:lpstr>
      <vt:lpstr>Hillary Clinton and Feminism</vt:lpstr>
      <vt:lpstr>PowerPoint Presentation</vt:lpstr>
      <vt:lpstr>Social Treatment </vt:lpstr>
      <vt:lpstr>PowerPoint Presentation</vt:lpstr>
      <vt:lpstr>PowerPoint Presentation</vt:lpstr>
      <vt:lpstr>PowerPoint Presentation</vt:lpstr>
      <vt:lpstr>Like a Girl</vt:lpstr>
      <vt:lpstr>Conclusion</vt:lpstr>
      <vt:lpstr>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Kelsey Channer</dc:creator>
  <cp:lastModifiedBy>Kelsey Channer</cp:lastModifiedBy>
  <cp:revision>39</cp:revision>
  <dcterms:created xsi:type="dcterms:W3CDTF">2015-09-17T18:08:52Z</dcterms:created>
  <dcterms:modified xsi:type="dcterms:W3CDTF">2015-09-22T14:29:25Z</dcterms:modified>
</cp:coreProperties>
</file>